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72" r:id="rId10"/>
    <p:sldId id="263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50" autoAdjust="0"/>
  </p:normalViewPr>
  <p:slideViewPr>
    <p:cSldViewPr>
      <p:cViewPr varScale="1">
        <p:scale>
          <a:sx n="86" d="100"/>
          <a:sy n="8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B68F93-E098-42F3-B8D5-243E47F3C302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C00D0A-FC8A-4895-A4F8-241EA2ED53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3213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C00D0A-FC8A-4895-A4F8-241EA2ED530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523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57CCC-80C6-413D-8ECD-048E62B98499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E65DC-F3E4-42C5-BB62-FDF1F36B91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2195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57CCC-80C6-413D-8ECD-048E62B98499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E65DC-F3E4-42C5-BB62-FDF1F36B91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6998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57CCC-80C6-413D-8ECD-048E62B98499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E65DC-F3E4-42C5-BB62-FDF1F36B91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4979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57CCC-80C6-413D-8ECD-048E62B98499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E65DC-F3E4-42C5-BB62-FDF1F36B91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465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57CCC-80C6-413D-8ECD-048E62B98499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E65DC-F3E4-42C5-BB62-FDF1F36B91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2051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57CCC-80C6-413D-8ECD-048E62B98499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E65DC-F3E4-42C5-BB62-FDF1F36B91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526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57CCC-80C6-413D-8ECD-048E62B98499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E65DC-F3E4-42C5-BB62-FDF1F36B91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67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57CCC-80C6-413D-8ECD-048E62B98499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E65DC-F3E4-42C5-BB62-FDF1F36B91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084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57CCC-80C6-413D-8ECD-048E62B98499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E65DC-F3E4-42C5-BB62-FDF1F36B91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4653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57CCC-80C6-413D-8ECD-048E62B98499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E65DC-F3E4-42C5-BB62-FDF1F36B91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936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57CCC-80C6-413D-8ECD-048E62B98499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E65DC-F3E4-42C5-BB62-FDF1F36B91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535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 l="15000" r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57CCC-80C6-413D-8ECD-048E62B98499}" type="datetimeFigureOut">
              <a:rPr lang="ru-RU" smtClean="0"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EE65DC-F3E4-42C5-BB62-FDF1F36B91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299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928992" cy="5616623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Отчетное собрание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главы МО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Горбунковское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сельское поселение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и.о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главы администрации МО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Горбунковское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сельское поселение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итогам социально-экономического развития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2019 год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9445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727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0"/>
            <a:ext cx="6264696" cy="1052736"/>
          </a:xfrm>
        </p:spPr>
        <p:txBody>
          <a:bodyPr>
            <a:normAutofit/>
          </a:bodyPr>
          <a:lstStyle/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https://sun9-41.userapi.com/c849532/v849532837/112a64/Q4LK9lfJ72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58" y="100833"/>
            <a:ext cx="4425015" cy="331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sun9-72.userapi.com/c849532/v849532837/112a96/2fZgg92N2s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773883"/>
            <a:ext cx="3968566" cy="5291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un9-10.userapi.com/c849532/v849532837/112a6e/ipdYarrJe6Q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36" y="3442596"/>
            <a:ext cx="4404437" cy="3303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810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92088"/>
          </a:xfrm>
        </p:spPr>
        <p:txBody>
          <a:bodyPr>
            <a:normAutofit/>
          </a:bodyPr>
          <a:lstStyle/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12360" y="4293096"/>
            <a:ext cx="874440" cy="183306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5" name="Picture 3" descr="C:\Users\802066\Downloads\Screenshot_20200216_125732_com.instagram.androi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908" y="314424"/>
            <a:ext cx="2817277" cy="2865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802066\Downloads\Screenshot_20200216_125722_com.instagram.androi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780" y="3633162"/>
            <a:ext cx="2817277" cy="249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802066\Downloads\Screenshot_20200216_125651_com.instagram.androi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4" y="3501007"/>
            <a:ext cx="3029340" cy="3074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802066\Downloads\Screenshot_20200216_125608_com.instagram.androi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865" y="3549251"/>
            <a:ext cx="2914596" cy="2977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802066\Downloads\Screenshot_20200216_125554_com.instagram.android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865" y="236383"/>
            <a:ext cx="2949217" cy="302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802066\Downloads\Screenshot_20200216_125658_com.instagram.android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4" y="191190"/>
            <a:ext cx="3029340" cy="3112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66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AutoShape 7" descr="https://apf.mail.ru/cgi-bin/readmsg/246226748_379845.jpg?id=15502303010000000329%3B0%3B1&amp;x-email=ivanova.d.v.lmr%40mail.ru&amp;exif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sun9-59.userapi.com/c852120/v852120023/18bb21/BVAXlmQ_Fh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4" y="4612479"/>
            <a:ext cx="3111897" cy="2073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sun9-71.userapi.com/c850528/v850528777/1c0afe/YIGvx-FT6s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91" y="131828"/>
            <a:ext cx="3080381" cy="232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s://sun9-18.userapi.com/c850528/v850528777/1c0a68/STvoeUPUuq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285" y="119880"/>
            <a:ext cx="5398803" cy="387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s://sun9-10.userapi.com/c850528/v850528777/1c0a7c/463tts-O1J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642" y="2454147"/>
            <a:ext cx="3090230" cy="2158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sun9-37.userapi.com/c850528/v850528777/1c0acc/ZzSaELfdbQ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285" y="4189492"/>
            <a:ext cx="5398803" cy="2496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79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F:\Отчет 2020\Фотки по 2019\Фотки по 2019\15499502286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07" y="0"/>
            <a:ext cx="4289215" cy="2412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F:\Отчет 2020\Фотки по 2019\Фотки по 2019\DSC_36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245" y="7397"/>
            <a:ext cx="4276065" cy="240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F:\Отчет 2020\Фотки по 2019\Фотки по 2019\DSC_36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07" y="2388329"/>
            <a:ext cx="4289215" cy="2412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sun9-54.userapi.com/c857332/v857332646/5c318/DkHR-U4e1v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245" y="2412684"/>
            <a:ext cx="4278859" cy="2406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F:\Отчет 2020\Фотки по 2019\Фотки по 2019\DSC_465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07" y="4445316"/>
            <a:ext cx="4289215" cy="241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F:\Отчет 2020\Фотки по 2019\Фотки по 2019\DSC_466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094" y="4445316"/>
            <a:ext cx="4289216" cy="2412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339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AutoShape 5" descr="https://apf.mail.ru/cgi-bin/readmsg/IMG-db2a38aa5ac5fe27ff96e628d233d1dd-V.jpg?id=15502310450000000022%3B0%3B7&amp;x-email=ivanova.d.v.lmr%40mail.ru&amp;exif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F:\Отчет 2020\Фотки по 2019\Фотки по 2019\DSC_397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-8541"/>
            <a:ext cx="3973245" cy="223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Отчет 2020\Фотки по 2019\Фотки по 2019\DSC_40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-18753"/>
            <a:ext cx="4003537" cy="2251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:\Отчет 2020\Фотки по 2019\Фотки по 2019\DSC_402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85" y="2249728"/>
            <a:ext cx="3954535" cy="222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F:\Отчет 2020\Фотки по 2019\Фотки по 2019\DSC_403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8792" y="2249728"/>
            <a:ext cx="4010761" cy="2256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F:\Отчет 2020\Фотки по 2019\Фотки по 2019\DSC_399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38" y="4533024"/>
            <a:ext cx="3952282" cy="2223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F:\Отчет 2020\Фотки по 2019\Фотки по 2019\DSC_398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192" y="4525020"/>
            <a:ext cx="3980743" cy="2239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85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F:\Отчет 2020\Фотки по 2019\Фотки по 2019\DSC_39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77" y="0"/>
            <a:ext cx="4780387" cy="2688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78" y="2688968"/>
            <a:ext cx="4780387" cy="2111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48" y="4800103"/>
            <a:ext cx="4752528" cy="2237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 descr="C:\Users\802066\Desktop\субсидия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7988" y="0"/>
            <a:ext cx="47560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0909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F:\Отчет 2020\Фотки по 2019\Фотки по 2019\DSC_454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29"/>
            <a:ext cx="4575349" cy="2573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F:\Отчет 2020\Фотки по 2019\Фотки по 2019\DSC_44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348" y="1"/>
            <a:ext cx="4568651" cy="2569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F:\Отчет 2020\Фотки по 2019\Фотки по 2019\DSC_436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348" y="2348879"/>
            <a:ext cx="4608514" cy="259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F:\Отчет 2020\Фотки по 2019\Фотки по 2019\DSC_432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8879"/>
            <a:ext cx="460851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F:\Отчет 2020\Фотки по 2019\Фотки по 2019\DSC_432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997" y="4581128"/>
            <a:ext cx="460851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F:\Отчет 2020\Фотки по 2019\Фотки по 2019\DSC_431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81128"/>
            <a:ext cx="460851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229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5" name="Picture 3" descr="C:\Users\802066\Downloads\Даше\Даше\1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41" y="-171400"/>
            <a:ext cx="45720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802066\Downloads\Даше\Даше\4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81" y="-158612"/>
            <a:ext cx="4617283" cy="259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802066\Downloads\Даше\Даше\4б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2132856"/>
            <a:ext cx="4596341" cy="2585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802066\Downloads\Даше\Даше\6в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81" y="2132856"/>
            <a:ext cx="4617284" cy="259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802066\Downloads\Даше\Даше\6г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5" y="4688139"/>
            <a:ext cx="45720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:\Users\802066\Downloads\Даше\Даше\8б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009" y="4677870"/>
            <a:ext cx="4590256" cy="2582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3625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122" y="3319749"/>
            <a:ext cx="6634879" cy="3345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-21295"/>
            <a:ext cx="3203849" cy="3214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44" y="3084174"/>
            <a:ext cx="3528392" cy="3540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44" y="-21295"/>
            <a:ext cx="6054286" cy="2976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5155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F:\Отчет 2020\Фотки по 2019\Фотки по 2019\DSC_41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098" y="404664"/>
            <a:ext cx="4439741" cy="2497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802066\Desktop\Комфортная Городская среда\Дворовые территории\13,15,17,19\ФОТО\IMG_20191220_1333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327" y="160338"/>
            <a:ext cx="4300168" cy="3082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5" descr="https://e.mail.ru/api/v1/messages/attaches/view?id=8BZhR2AZnnSUWBUR1M7QXyxW:k9JmCiXAKQf&amp;type=cloud_stock&amp;x-email=ivanova.d.v.lmr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2" name="Picture 6" descr="C:\Users\802066\Downloads\IMG_20190708_08062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098" y="3234533"/>
            <a:ext cx="4439741" cy="3329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C:\Users\802066\Desktop\Комфортная Городская среда\Фотографии\IMG_20191220_13333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861048"/>
            <a:ext cx="4283968" cy="2308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7783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F:\Отчет 2020\Фотки по 2019\Фотки по 2019\DSC_407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47"/>
            <a:ext cx="5244073" cy="2949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802066\Desktop\Комфортная Городская среда\Дворовые территории\3,9,23\ФОТО\IMG_20191220_1348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769" y="-24846"/>
            <a:ext cx="3933054" cy="2949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802066\Desktop\Комфортная Городская среда\Дворовые территории\3,9,23\ФОТО\IMG_20191220_13485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870" y="2924943"/>
            <a:ext cx="2946130" cy="392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802066\Desktop\Комфортная Городская среда\Дворовые территории\3,9,23\ФОТО\IMG_20191220_13491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879" y="2924943"/>
            <a:ext cx="2973133" cy="396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802066\Desktop\Комфортная Городская среда\Дворовые территории\3,9,23\ФОТО\IMG_20191220_13484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4665" y="2920060"/>
            <a:ext cx="5244077" cy="3933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9733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70" name="Picture 6" descr="F:\Комфортная Городская среда\Фотографии\IMG_20191220_1351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139" y="2352431"/>
            <a:ext cx="4637985" cy="3478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F:\Отчет 2020\Фотки по 2019\Фотки по 2019\DSC_45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53136"/>
            <a:ext cx="45720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F:\Отчет 2020\Фотки по 2019\Фотки по 2019\DSC_45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83" y="-1229"/>
            <a:ext cx="4557671" cy="2563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F:\Комфортная Городская среда\Фотографии\IMG_20191220_13515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1351" y="2060848"/>
            <a:ext cx="4668011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F:\Отчет 2020\Фотки по 2019\Фотки по 2019\DSC_453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1351" y="-1229"/>
            <a:ext cx="4684657" cy="2635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F:\Отчет 2020\Фотки по 2019\Фотки по 2019\DSC_450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617" y="4636153"/>
            <a:ext cx="4687745" cy="260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078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https://sun9-23.userapi.com/c855636/v855636361/1a4dce/c2YPb35ieh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915"/>
            <a:ext cx="4791460" cy="6573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F:\Комфортная Городская среда\Фотографии\IMG_20191220_1356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41914"/>
            <a:ext cx="5126107" cy="6573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438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858</TotalTime>
  <Words>3</Words>
  <Application>Microsoft Office PowerPoint</Application>
  <PresentationFormat>Экран (4:3)</PresentationFormat>
  <Paragraphs>2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Отчетное собрание  главы МО Горбунковское сельское поселение и и.о. главы администрации МО Горбунковское сельское поселение  по итогам социально-экономического развития  за 2019 год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Дарья</dc:creator>
  <cp:lastModifiedBy>Дарья</cp:lastModifiedBy>
  <cp:revision>35</cp:revision>
  <dcterms:created xsi:type="dcterms:W3CDTF">2019-02-15T09:24:17Z</dcterms:created>
  <dcterms:modified xsi:type="dcterms:W3CDTF">2020-02-17T01:22:45Z</dcterms:modified>
</cp:coreProperties>
</file>